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6" r:id="rId10"/>
    <p:sldId id="264" r:id="rId11"/>
    <p:sldId id="263" r:id="rId12"/>
  </p:sldIdLst>
  <p:sldSz cx="9144000" cy="5143500" type="screen16x9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1296" y="-78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AEA812E-CD0F-473F-B08E-5A18A83DAD09}" type="datetimeFigureOut">
              <a:rPr lang="pl-PL" smtClean="0"/>
              <a:t>2021-12-13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35F2849-D244-4259-84A3-576547B5CD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00462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AEA812E-CD0F-473F-B08E-5A18A83DAD09}" type="datetimeFigureOut">
              <a:rPr lang="pl-PL" smtClean="0"/>
              <a:t>2021-12-13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35F2849-D244-4259-84A3-576547B5CD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22289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AEA812E-CD0F-473F-B08E-5A18A83DAD09}" type="datetimeFigureOut">
              <a:rPr lang="pl-PL" smtClean="0"/>
              <a:t>2021-12-13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35F2849-D244-4259-84A3-576547B5CD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41038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AEA812E-CD0F-473F-B08E-5A18A83DAD09}" type="datetimeFigureOut">
              <a:rPr lang="pl-PL" smtClean="0"/>
              <a:t>2021-12-13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35F2849-D244-4259-84A3-576547B5CD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22726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AEA812E-CD0F-473F-B08E-5A18A83DAD09}" type="datetimeFigureOut">
              <a:rPr lang="pl-PL" smtClean="0"/>
              <a:t>2021-12-13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35F2849-D244-4259-84A3-576547B5CD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499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AEA812E-CD0F-473F-B08E-5A18A83DAD09}" type="datetimeFigureOut">
              <a:rPr lang="pl-PL" smtClean="0"/>
              <a:t>2021-12-13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35F2849-D244-4259-84A3-576547B5CD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98411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AEA812E-CD0F-473F-B08E-5A18A83DAD09}" type="datetimeFigureOut">
              <a:rPr lang="pl-PL" smtClean="0"/>
              <a:t>2021-12-13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35F2849-D244-4259-84A3-576547B5CD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10954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AEA812E-CD0F-473F-B08E-5A18A83DAD09}" type="datetimeFigureOut">
              <a:rPr lang="pl-PL" smtClean="0"/>
              <a:t>2021-12-13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35F2849-D244-4259-84A3-576547B5CD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77632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AEA812E-CD0F-473F-B08E-5A18A83DAD09}" type="datetimeFigureOut">
              <a:rPr lang="pl-PL" smtClean="0"/>
              <a:t>2021-12-13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35F2849-D244-4259-84A3-576547B5CD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56486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AEA812E-CD0F-473F-B08E-5A18A83DAD09}" type="datetimeFigureOut">
              <a:rPr lang="pl-PL" smtClean="0"/>
              <a:t>2021-12-13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35F2849-D244-4259-84A3-576547B5CD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76119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AEA812E-CD0F-473F-B08E-5A18A83DAD09}" type="datetimeFigureOut">
              <a:rPr lang="pl-PL" smtClean="0"/>
              <a:t>2021-12-13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35F2849-D244-4259-84A3-576547B5CD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46844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40386"/>
            <a:ext cx="1440160" cy="296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C:\Users\mcyr\Desktop\konferencja_prasowa_pliki_graf\pliki\wyszparowany.png"/>
          <p:cNvPicPr>
            <a:picLocks noChangeAspect="1" noChangeArrowheads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50" t="-2836" r="19523" b="55395"/>
          <a:stretch/>
        </p:blipFill>
        <p:spPr bwMode="auto">
          <a:xfrm>
            <a:off x="7394448" y="4395608"/>
            <a:ext cx="1749552" cy="747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5095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-199785"/>
            <a:ext cx="9180512" cy="5507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73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" t="2442" r="4536" b="1464"/>
          <a:stretch/>
        </p:blipFill>
        <p:spPr>
          <a:xfrm>
            <a:off x="179512" y="245205"/>
            <a:ext cx="3575051" cy="4345310"/>
          </a:xfrm>
        </p:spPr>
      </p:pic>
      <p:sp>
        <p:nvSpPr>
          <p:cNvPr id="5" name="Prostokąt 4"/>
          <p:cNvSpPr/>
          <p:nvPr/>
        </p:nvSpPr>
        <p:spPr>
          <a:xfrm>
            <a:off x="7363297" y="2397320"/>
            <a:ext cx="15311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400" b="1" u="sng" dirty="0">
                <a:latin typeface="Jost" pitchFamily="2" charset="-18"/>
                <a:ea typeface="Jost" pitchFamily="2" charset="-18"/>
              </a:rPr>
              <a:t>Fot. M. Zieliński</a:t>
            </a:r>
          </a:p>
        </p:txBody>
      </p:sp>
      <p:pic>
        <p:nvPicPr>
          <p:cNvPr id="6" name="Symbol zastępczy zawartości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99" t="19926" r="18703" b="22393"/>
          <a:stretch/>
        </p:blipFill>
        <p:spPr>
          <a:xfrm>
            <a:off x="3779912" y="245205"/>
            <a:ext cx="3575051" cy="4345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33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95" b="6043"/>
          <a:stretch/>
        </p:blipFill>
        <p:spPr>
          <a:xfrm>
            <a:off x="1488943" y="339502"/>
            <a:ext cx="6166114" cy="4302125"/>
          </a:xfrm>
        </p:spPr>
      </p:pic>
    </p:spTree>
    <p:extLst>
      <p:ext uri="{BB962C8B-B14F-4D97-AF65-F5344CB8AC3E}">
        <p14:creationId xmlns:p14="http://schemas.microsoft.com/office/powerpoint/2010/main" val="336674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48130"/>
            <a:ext cx="6767778" cy="4511852"/>
          </a:xfrm>
          <a:prstGeom prst="rect">
            <a:avLst/>
          </a:prstGeom>
        </p:spPr>
      </p:pic>
      <p:sp>
        <p:nvSpPr>
          <p:cNvPr id="3" name="pole tekstowe 2"/>
          <p:cNvSpPr txBox="1"/>
          <p:nvPr/>
        </p:nvSpPr>
        <p:spPr>
          <a:xfrm>
            <a:off x="6947291" y="2433250"/>
            <a:ext cx="21967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b="1" u="sng" dirty="0" smtClean="0">
                <a:latin typeface="Jost" pitchFamily="2" charset="-18"/>
                <a:ea typeface="Jost" pitchFamily="2" charset="-18"/>
              </a:rPr>
              <a:t>Fot. G. Niedźwiedzki</a:t>
            </a:r>
            <a:endParaRPr lang="pl-PL" sz="1200" b="1" u="sng" dirty="0">
              <a:latin typeface="Jost" pitchFamily="2" charset="-18"/>
              <a:ea typeface="Jost" pitchFamily="2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213017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3478"/>
            <a:ext cx="6048672" cy="4536504"/>
          </a:xfrm>
          <a:prstGeom prst="rect">
            <a:avLst/>
          </a:prstGeom>
        </p:spPr>
      </p:pic>
      <p:sp>
        <p:nvSpPr>
          <p:cNvPr id="3" name="Prostokąt 2"/>
          <p:cNvSpPr/>
          <p:nvPr/>
        </p:nvSpPr>
        <p:spPr>
          <a:xfrm>
            <a:off x="6228184" y="2417861"/>
            <a:ext cx="172864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400" b="1" u="sng" dirty="0">
                <a:latin typeface="Jost" pitchFamily="2" charset="-18"/>
                <a:ea typeface="Jost" pitchFamily="2" charset="-18"/>
              </a:rPr>
              <a:t>Fot. M. Zieliński</a:t>
            </a:r>
          </a:p>
        </p:txBody>
      </p:sp>
    </p:spTree>
    <p:extLst>
      <p:ext uri="{BB962C8B-B14F-4D97-AF65-F5344CB8AC3E}">
        <p14:creationId xmlns:p14="http://schemas.microsoft.com/office/powerpoint/2010/main" val="160890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2" r="8151"/>
          <a:stretch/>
        </p:blipFill>
        <p:spPr>
          <a:xfrm>
            <a:off x="179512" y="184610"/>
            <a:ext cx="6711951" cy="4475372"/>
          </a:xfrm>
        </p:spPr>
      </p:pic>
      <p:sp>
        <p:nvSpPr>
          <p:cNvPr id="3" name="Prostokąt 2"/>
          <p:cNvSpPr/>
          <p:nvPr/>
        </p:nvSpPr>
        <p:spPr>
          <a:xfrm>
            <a:off x="6876256" y="2417861"/>
            <a:ext cx="15311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400" b="1" u="sng" dirty="0">
                <a:latin typeface="Jost" pitchFamily="2" charset="-18"/>
                <a:ea typeface="Jost" pitchFamily="2" charset="-18"/>
              </a:rPr>
              <a:t>Fot. M. Zieliński</a:t>
            </a:r>
          </a:p>
        </p:txBody>
      </p:sp>
    </p:spTree>
    <p:extLst>
      <p:ext uri="{BB962C8B-B14F-4D97-AF65-F5344CB8AC3E}">
        <p14:creationId xmlns:p14="http://schemas.microsoft.com/office/powerpoint/2010/main" val="5994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04" b="1815"/>
          <a:stretch/>
        </p:blipFill>
        <p:spPr>
          <a:xfrm>
            <a:off x="186793" y="123478"/>
            <a:ext cx="6653943" cy="4500464"/>
          </a:xfrm>
        </p:spPr>
      </p:pic>
      <p:sp>
        <p:nvSpPr>
          <p:cNvPr id="5" name="Prostokąt 4"/>
          <p:cNvSpPr/>
          <p:nvPr/>
        </p:nvSpPr>
        <p:spPr>
          <a:xfrm>
            <a:off x="6876256" y="2417861"/>
            <a:ext cx="15311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400" b="1" u="sng" dirty="0">
                <a:latin typeface="Jost" pitchFamily="2" charset="-18"/>
                <a:ea typeface="Jost" pitchFamily="2" charset="-18"/>
              </a:rPr>
              <a:t>Fot. M. Zieliński</a:t>
            </a:r>
          </a:p>
        </p:txBody>
      </p:sp>
    </p:spTree>
    <p:extLst>
      <p:ext uri="{BB962C8B-B14F-4D97-AF65-F5344CB8AC3E}">
        <p14:creationId xmlns:p14="http://schemas.microsoft.com/office/powerpoint/2010/main" val="74662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-199785"/>
            <a:ext cx="9180512" cy="5507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01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76386"/>
            <a:ext cx="6696744" cy="4464496"/>
          </a:xfrm>
        </p:spPr>
      </p:pic>
      <p:sp>
        <p:nvSpPr>
          <p:cNvPr id="5" name="pole tekstowe 4"/>
          <p:cNvSpPr txBox="1"/>
          <p:nvPr/>
        </p:nvSpPr>
        <p:spPr>
          <a:xfrm>
            <a:off x="6876256" y="2440800"/>
            <a:ext cx="21967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b="1" u="sng" dirty="0" smtClean="0">
                <a:latin typeface="Jost" pitchFamily="2" charset="-18"/>
                <a:ea typeface="Jost" pitchFamily="2" charset="-18"/>
              </a:rPr>
              <a:t>Fot. G. Niedźwiedzki</a:t>
            </a:r>
            <a:endParaRPr lang="pl-PL" sz="1200" b="1" u="sng" dirty="0">
              <a:latin typeface="Jost" pitchFamily="2" charset="-18"/>
              <a:ea typeface="Jost" pitchFamily="2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302469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ymbol zastępczy zawartości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770" y="699542"/>
            <a:ext cx="7311550" cy="3606651"/>
          </a:xfrm>
        </p:spPr>
      </p:pic>
      <p:sp>
        <p:nvSpPr>
          <p:cNvPr id="4" name="pole tekstowe 3"/>
          <p:cNvSpPr txBox="1"/>
          <p:nvPr/>
        </p:nvSpPr>
        <p:spPr>
          <a:xfrm>
            <a:off x="7452320" y="2433249"/>
            <a:ext cx="21967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b="1" u="sng" dirty="0" smtClean="0">
                <a:latin typeface="Jost" pitchFamily="2" charset="-18"/>
                <a:ea typeface="Jost" pitchFamily="2" charset="-18"/>
              </a:rPr>
              <a:t>Fot. G. Niedźwiedzki</a:t>
            </a:r>
            <a:endParaRPr lang="pl-PL" sz="1200" b="1" u="sng" dirty="0">
              <a:latin typeface="Jost" pitchFamily="2" charset="-18"/>
              <a:ea typeface="Jost" pitchFamily="2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84559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7494"/>
            <a:ext cx="6516724" cy="4344483"/>
          </a:xfrm>
        </p:spPr>
      </p:pic>
      <p:sp>
        <p:nvSpPr>
          <p:cNvPr id="6" name="pole tekstowe 5"/>
          <p:cNvSpPr txBox="1"/>
          <p:nvPr/>
        </p:nvSpPr>
        <p:spPr>
          <a:xfrm>
            <a:off x="6660232" y="2447150"/>
            <a:ext cx="21967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b="1" u="sng" dirty="0" smtClean="0">
                <a:latin typeface="Jost" pitchFamily="2" charset="-18"/>
                <a:ea typeface="Jost" pitchFamily="2" charset="-18"/>
              </a:rPr>
              <a:t>Fot. G. Niedźwiedzki</a:t>
            </a:r>
            <a:endParaRPr lang="pl-PL" sz="1200" b="1" u="sng" dirty="0">
              <a:latin typeface="Jost" pitchFamily="2" charset="-18"/>
              <a:ea typeface="Jost" pitchFamily="2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2304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40</Words>
  <Application>Microsoft Office PowerPoint</Application>
  <PresentationFormat>Pokaz na ekranie (16:9)</PresentationFormat>
  <Paragraphs>8</Paragraphs>
  <Slides>11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2" baseType="lpstr"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PGI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Cyrklewicz Monika</dc:creator>
  <cp:lastModifiedBy>Anna Bagińska</cp:lastModifiedBy>
  <cp:revision>21</cp:revision>
  <dcterms:created xsi:type="dcterms:W3CDTF">2021-07-14T11:10:47Z</dcterms:created>
  <dcterms:modified xsi:type="dcterms:W3CDTF">2021-12-13T07:51:21Z</dcterms:modified>
</cp:coreProperties>
</file>