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79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2570" userDrawn="1">
          <p15:clr>
            <a:srgbClr val="A4A3A4"/>
          </p15:clr>
        </p15:guide>
        <p15:guide id="5" pos="5110" userDrawn="1">
          <p15:clr>
            <a:srgbClr val="A4A3A4"/>
          </p15:clr>
        </p15:guide>
        <p15:guide id="6" pos="2571">
          <p15:clr>
            <a:srgbClr val="A4A3A4"/>
          </p15:clr>
        </p15:guide>
        <p15:guide id="7" pos="51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50" d="100"/>
          <a:sy n="150" d="100"/>
        </p:scale>
        <p:origin x="632" y="96"/>
      </p:cViewPr>
      <p:guideLst>
        <p:guide orient="horz" pos="2160"/>
        <p:guide pos="279"/>
        <p:guide pos="3840"/>
        <p:guide pos="2570"/>
        <p:guide pos="5110"/>
        <p:guide pos="2571"/>
        <p:guide pos="5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848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38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44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830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377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876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11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3887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319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3094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F7A8ACA5-7BFA-46FF-99FC-FCFD4C9C6A69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3D2713D-4FAC-4CF4-82CF-973EB20A9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45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9036046-4373-4BC6-A297-418F92558C0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867" y="71965"/>
            <a:ext cx="1269999" cy="126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3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B2B791-C5F4-E647-C68C-57E40093F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814" y="2985317"/>
            <a:ext cx="9144000" cy="1002147"/>
          </a:xfrm>
        </p:spPr>
        <p:txBody>
          <a:bodyPr anchor="ctr">
            <a:normAutofit/>
          </a:bodyPr>
          <a:lstStyle/>
          <a:p>
            <a:pPr algn="l"/>
            <a:r>
              <a:rPr lang="pl-PL" sz="5000" b="1">
                <a:latin typeface="Jost" pitchFamily="2" charset="-18"/>
                <a:ea typeface="Jost" pitchFamily="2" charset="-18"/>
              </a:rPr>
              <a:t>Tytuł prezentacji</a:t>
            </a:r>
            <a:endParaRPr lang="pl-PL" sz="5000" b="1" dirty="0">
              <a:latin typeface="Jost" pitchFamily="2" charset="-18"/>
              <a:ea typeface="Jost" pitchFamily="2" charset="-18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A11D40E7-E016-2EC6-8EA4-103507A6BED6}"/>
              </a:ext>
            </a:extLst>
          </p:cNvPr>
          <p:cNvSpPr txBox="1">
            <a:spLocks/>
          </p:cNvSpPr>
          <p:nvPr/>
        </p:nvSpPr>
        <p:spPr>
          <a:xfrm>
            <a:off x="262314" y="4243080"/>
            <a:ext cx="4324685" cy="65357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900" b="1" dirty="0">
                <a:solidFill>
                  <a:srgbClr val="C00000"/>
                </a:solidFill>
                <a:latin typeface="Jost" pitchFamily="2" charset="-18"/>
                <a:ea typeface="Jost" pitchFamily="2" charset="-18"/>
              </a:rPr>
              <a:t>Autor / autorzy prezentacji: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Nisl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sit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amet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aliquam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. </a:t>
            </a:r>
            <a:br>
              <a:rPr lang="pl-PL" sz="900" b="1" dirty="0">
                <a:latin typeface="Jost" pitchFamily="2" charset="-18"/>
                <a:ea typeface="Jost" pitchFamily="2" charset="-18"/>
              </a:rPr>
            </a:br>
            <a:r>
              <a:rPr lang="pl-PL" sz="900" b="1" dirty="0" err="1">
                <a:latin typeface="Jost" pitchFamily="2" charset="-18"/>
                <a:ea typeface="Jost" pitchFamily="2" charset="-18"/>
              </a:rPr>
              <a:t>Integer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mattis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quis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neque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finibus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vehicula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. </a:t>
            </a:r>
            <a:br>
              <a:rPr lang="pl-PL" sz="900" b="1" dirty="0">
                <a:latin typeface="Jost" pitchFamily="2" charset="-18"/>
                <a:ea typeface="Jost" pitchFamily="2" charset="-18"/>
              </a:rPr>
            </a:br>
            <a:r>
              <a:rPr lang="pl-PL" sz="900" b="1" dirty="0">
                <a:latin typeface="Jost" pitchFamily="2" charset="-18"/>
                <a:ea typeface="Jost" pitchFamily="2" charset="-18"/>
              </a:rPr>
              <a:t>Nulla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pellentesque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rutrum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 </a:t>
            </a:r>
            <a:r>
              <a:rPr lang="pl-PL" sz="900" b="1" dirty="0" err="1">
                <a:latin typeface="Jost" pitchFamily="2" charset="-18"/>
                <a:ea typeface="Jost" pitchFamily="2" charset="-18"/>
              </a:rPr>
              <a:t>congue</a:t>
            </a:r>
            <a:r>
              <a:rPr lang="pl-PL" sz="900" b="1" dirty="0">
                <a:latin typeface="Jost" pitchFamily="2" charset="-18"/>
                <a:ea typeface="Jost" pitchFamily="2" charset="-18"/>
              </a:rPr>
              <a:t>. </a:t>
            </a:r>
          </a:p>
          <a:p>
            <a:pPr marL="0" indent="0">
              <a:buNone/>
            </a:pPr>
            <a:endParaRPr lang="pl-PL" sz="900" b="1" dirty="0">
              <a:latin typeface="Jost" pitchFamily="2" charset="-18"/>
              <a:ea typeface="Jost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4299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31424E-16F7-4C3A-BE86-E2A75C23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F65564-AD50-4BCF-8EED-56D2B3424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79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3D41B6-90CC-43A1-861E-5AA445118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7C76A1-C11B-4162-A498-E8429DCCB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548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100405-F05E-4930-A447-9354F505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EB16F8-42C6-48C3-8391-C535E7827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537901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</TotalTime>
  <Words>26</Words>
  <Application>Microsoft Office PowerPoint</Application>
  <PresentationFormat>Panoramiczny</PresentationFormat>
  <Paragraphs>2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Jost</vt:lpstr>
      <vt:lpstr>Motyw pakietu Office</vt:lpstr>
      <vt:lpstr>Tytuł prezentacji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</dc:title>
  <dc:creator>mr.k mr.k</dc:creator>
  <cp:lastModifiedBy>Cyrklewicz Monika</cp:lastModifiedBy>
  <cp:revision>20</cp:revision>
  <dcterms:created xsi:type="dcterms:W3CDTF">2022-08-22T15:08:10Z</dcterms:created>
  <dcterms:modified xsi:type="dcterms:W3CDTF">2026-11-03T13:26:45Z</dcterms:modified>
</cp:coreProperties>
</file>